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6" r:id="rId21"/>
    <p:sldId id="301" r:id="rId22"/>
    <p:sldId id="302" r:id="rId23"/>
    <p:sldId id="303" r:id="rId24"/>
    <p:sldId id="304" r:id="rId25"/>
    <p:sldId id="305" r:id="rId26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6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 autoAdjust="0"/>
    <p:restoredTop sz="94643" autoAdjust="0"/>
  </p:normalViewPr>
  <p:slideViewPr>
    <p:cSldViewPr showGuides="1">
      <p:cViewPr varScale="1">
        <p:scale>
          <a:sx n="160" d="100"/>
          <a:sy n="160" d="100"/>
        </p:scale>
        <p:origin x="472" y="168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554E466-568F-FB4D-B054-A12DD4EA2A92}" type="pres">
      <dgm:prSet presAssocID="{84C9C56B-4A36-F145-97E2-DCE6C4C8556D}" presName="Name56" presStyleLbl="parChTrans1D2" presStyleIdx="0" presStyleCnt="3"/>
      <dgm:spPr/>
      <dgm:t>
        <a:bodyPr/>
        <a:lstStyle/>
        <a:p>
          <a:endParaRPr lang="en-US"/>
        </a:p>
      </dgm:t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D94DAF-F6C3-7D40-85A6-288D360CF7CB}" type="pres">
      <dgm:prSet presAssocID="{C3DBE3AD-3642-1948-8E86-55561678689D}" presName="Name56" presStyleLbl="parChTrans1D2" presStyleIdx="1" presStyleCnt="3"/>
      <dgm:spPr/>
      <dgm:t>
        <a:bodyPr/>
        <a:lstStyle/>
        <a:p>
          <a:endParaRPr lang="en-US"/>
        </a:p>
      </dgm:t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495C6-8545-9942-AD23-30BA7BF961F4}" type="pres">
      <dgm:prSet presAssocID="{1315B350-9FA8-4244-BBD1-3D41553CEA46}" presName="Name56" presStyleLbl="parChTrans1D2" presStyleIdx="2" presStyleCnt="3"/>
      <dgm:spPr/>
      <dgm:t>
        <a:bodyPr/>
        <a:lstStyle/>
        <a:p>
          <a:endParaRPr lang="en-US"/>
        </a:p>
      </dgm:t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F8BACE49-92BE-9547-9AB9-E578D9FB8E6A}" type="pres">
      <dgm:prSet presAssocID="{535B7535-1541-E749-BC49-5764F36E6925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A01900CE-1BA8-6848-8444-545DC174CDA2}" type="pres">
      <dgm:prSet presAssocID="{6B07AF57-023C-4145-BFA3-B9D2F7D49A19}" presName="connTx" presStyleLbl="parChTrans1D3" presStyleIdx="0" presStyleCnt="3"/>
      <dgm:spPr/>
      <dgm:t>
        <a:bodyPr/>
        <a:lstStyle/>
        <a:p>
          <a:endParaRPr lang="en-US"/>
        </a:p>
      </dgm:t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DB4AFEF-2365-8944-ACB7-C81265E4181A}" type="pres">
      <dgm:prSet presAssocID="{A316D06C-0FBF-3B4C-B323-007062DD06B2}" presName="connTx" presStyleLbl="parChTrans1D3" presStyleIdx="1" presStyleCnt="3"/>
      <dgm:spPr/>
      <dgm:t>
        <a:bodyPr/>
        <a:lstStyle/>
        <a:p>
          <a:endParaRPr lang="en-US"/>
        </a:p>
      </dgm:t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ACFB27A-66C8-4E42-AAEF-F4762B53F178}" type="pres">
      <dgm:prSet presAssocID="{6D3D4216-FAE9-DB45-B748-9400A4E425AE}" presName="connTx" presStyleLbl="parChTrans1D2" presStyleIdx="1" presStyleCnt="2"/>
      <dgm:spPr/>
      <dgm:t>
        <a:bodyPr/>
        <a:lstStyle/>
        <a:p>
          <a:endParaRPr lang="en-US"/>
        </a:p>
      </dgm:t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1A06F38A-0686-574F-BF0E-4B997D694B62}" type="pres">
      <dgm:prSet presAssocID="{835CF5E4-427C-C94B-AF98-550B61FBFAFE}" presName="connTx" presStyleLbl="parChTrans1D3" presStyleIdx="2" presStyleCnt="3"/>
      <dgm:spPr/>
      <dgm:t>
        <a:bodyPr/>
        <a:lstStyle/>
        <a:p>
          <a:endParaRPr lang="en-US"/>
        </a:p>
      </dgm:t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8B3C5-AD90-754F-8056-8D2D6E4D8672}" type="pres">
      <dgm:prSet presAssocID="{CFF3C7BB-1C94-C242-9ADF-561849E64524}" presName="centerShape" presStyleLbl="node0" presStyleIdx="0" presStyleCnt="1"/>
      <dgm:spPr/>
      <dgm:t>
        <a:bodyPr/>
        <a:lstStyle/>
        <a:p>
          <a:endParaRPr lang="en-US"/>
        </a:p>
      </dgm:t>
    </dgm:pt>
    <dgm:pt modelId="{359C4858-01BC-394C-814D-D642E87BD215}" type="pres">
      <dgm:prSet presAssocID="{50C1725F-2606-504E-9AA8-78907AD9364B}" presName="parTrans" presStyleLbl="sibTrans2D1" presStyleIdx="0" presStyleCnt="4"/>
      <dgm:spPr/>
      <dgm:t>
        <a:bodyPr/>
        <a:lstStyle/>
        <a:p>
          <a:endParaRPr lang="en-US"/>
        </a:p>
      </dgm:t>
    </dgm:pt>
    <dgm:pt modelId="{5F025D2A-C156-F344-818E-D5BBB18FFE7C}" type="pres">
      <dgm:prSet presAssocID="{50C1725F-2606-504E-9AA8-78907AD9364B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A2D40-B3D1-E045-B5E8-8692EFBC20BA}" type="pres">
      <dgm:prSet presAssocID="{C7508DB2-6D7B-F943-A7E5-F6A4B1D021CF}" presName="parTrans" presStyleLbl="sibTrans2D1" presStyleIdx="1" presStyleCnt="4"/>
      <dgm:spPr/>
      <dgm:t>
        <a:bodyPr/>
        <a:lstStyle/>
        <a:p>
          <a:endParaRPr lang="en-US"/>
        </a:p>
      </dgm:t>
    </dgm:pt>
    <dgm:pt modelId="{667BAD8F-6C8B-6B41-BCC8-5A00C02F90BD}" type="pres">
      <dgm:prSet presAssocID="{C7508DB2-6D7B-F943-A7E5-F6A4B1D021CF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A31DC-B097-D445-BE24-8D52D2448B0A}" type="pres">
      <dgm:prSet presAssocID="{2A0AF2F2-32B3-6046-9F4E-320B55EEDB83}" presName="parTrans" presStyleLbl="sibTrans2D1" presStyleIdx="2" presStyleCnt="4"/>
      <dgm:spPr/>
      <dgm:t>
        <a:bodyPr/>
        <a:lstStyle/>
        <a:p>
          <a:endParaRPr lang="en-US"/>
        </a:p>
      </dgm:t>
    </dgm:pt>
    <dgm:pt modelId="{A182DF62-0525-9143-8555-E9F7CA4C408B}" type="pres">
      <dgm:prSet presAssocID="{2A0AF2F2-32B3-6046-9F4E-320B55EEDB8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6E3518-E217-684A-AAD3-263141EC0622}" type="pres">
      <dgm:prSet presAssocID="{9B910DDC-6F68-6C49-9A37-97D746133ABF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A443465-8343-3E41-8AED-277E3F3318A9}" type="pres">
      <dgm:prSet presAssocID="{9B910DDC-6F68-6C49-9A37-97D746133AB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Quant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/>
            <a:t>Research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02/12/2019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31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Excel_Worksheet1.xlsx"/><Relationship Id="rId6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Excel_Worksheet2.xlsx"/><Relationship Id="rId6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5"/>
            <a:ext cx="1809035" cy="410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4F090C-CE18-2D4A-8E0D-4BBF4273C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666750"/>
            <a:ext cx="4562469" cy="42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66750"/>
            <a:ext cx="4504246" cy="41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  <a:r>
              <a:rPr lang="zh-CN" altLang="en-US" dirty="0"/>
              <a:t> </a:t>
            </a:r>
            <a:r>
              <a:rPr lang="en-US" altLang="zh-CN" dirty="0"/>
              <a:t>(Transaction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Entities)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E9AAF5-6051-F94B-A366-19F3CB27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97" y="737537"/>
            <a:ext cx="4359943" cy="405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615B2B-751F-264B-AC11-1B815FEEBEE0}"/>
              </a:ext>
            </a:extLst>
          </p:cNvPr>
          <p:cNvSpPr txBox="1"/>
          <p:nvPr/>
        </p:nvSpPr>
        <p:spPr>
          <a:xfrm>
            <a:off x="533400" y="127635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Lending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xmlns="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xmlns="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xmlns="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smtClean="0"/>
              <a:t>38x</a:t>
            </a:r>
            <a:r>
              <a:rPr lang="zh-CN" altLang="en-US" dirty="0" smtClean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AEB62492-3019-0C49-A6E3-E3422604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68677"/>
              </p:ext>
            </p:extLst>
          </p:nvPr>
        </p:nvGraphicFramePr>
        <p:xfrm>
          <a:off x="438150" y="1041400"/>
          <a:ext cx="82677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Worksheet" r:id="rId5" imgW="8267700" imgH="3060700" progId="Excel.Sheet.12">
                  <p:embed/>
                </p:oleObj>
              </mc:Choice>
              <mc:Fallback>
                <p:oleObj name="Worksheet" r:id="rId5" imgW="8267700" imgH="306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150" y="1041400"/>
                        <a:ext cx="82677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ADBABE05-38C4-A348-A040-26CE53B51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081530"/>
              </p:ext>
            </p:extLst>
          </p:nvPr>
        </p:nvGraphicFramePr>
        <p:xfrm>
          <a:off x="533400" y="1352550"/>
          <a:ext cx="803171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Worksheet" r:id="rId5" imgW="9842500" imgH="1841500" progId="Excel.Sheet.12">
                  <p:embed/>
                </p:oleObj>
              </mc:Choice>
              <mc:Fallback>
                <p:oleObj name="Worksheet" r:id="rId5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1352550"/>
                        <a:ext cx="803171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xmlns="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xmlns="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xmlns="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xmlns="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xmlns="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xmlns="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xmlns="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xmlns="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xmlns="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xmlns="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xmlns="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binary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xmlns="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Hong</a:t>
            </a:r>
            <a:r>
              <a:rPr lang="zh-CN" altLang="en-US" dirty="0"/>
              <a:t> </a:t>
            </a:r>
            <a:r>
              <a:rPr lang="en-US" altLang="zh-CN" dirty="0"/>
              <a:t>Kong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30953</TotalTime>
  <Words>694</Words>
  <Application>Microsoft Macintosh PowerPoint</Application>
  <PresentationFormat>On-screen Show (16:9)</PresentationFormat>
  <Paragraphs>221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新細明體</vt:lpstr>
      <vt:lpstr>Default Theme</vt:lpstr>
      <vt:lpstr>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Hong Kong Stock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Plotly Dash (Transaction between Entities)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263</cp:revision>
  <cp:lastPrinted>2019-11-30T16:49:13Z</cp:lastPrinted>
  <dcterms:created xsi:type="dcterms:W3CDTF">2015-09-11T08:59:06Z</dcterms:created>
  <dcterms:modified xsi:type="dcterms:W3CDTF">2019-12-02T14:06:52Z</dcterms:modified>
  <cp:category/>
</cp:coreProperties>
</file>